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57" r:id="rId4"/>
    <p:sldId id="261" r:id="rId5"/>
    <p:sldId id="263" r:id="rId6"/>
    <p:sldId id="264" r:id="rId7"/>
    <p:sldId id="262" r:id="rId8"/>
    <p:sldId id="265" r:id="rId9"/>
    <p:sldId id="260" r:id="rId10"/>
    <p:sldId id="267" r:id="rId11"/>
    <p:sldId id="266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06" autoAdjust="0"/>
  </p:normalViewPr>
  <p:slideViewPr>
    <p:cSldViewPr>
      <p:cViewPr>
        <p:scale>
          <a:sx n="60" d="100"/>
          <a:sy n="60" d="100"/>
        </p:scale>
        <p:origin x="-3084" y="-11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BA741E-593A-4452-A8DF-157BC1F45BF7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3EA3DA-B9C9-4455-8843-E5B093F37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4000">
    <p:wip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9.wav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10.wav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11.wav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6.png"/><Relationship Id="rId2" Type="http://schemas.openxmlformats.org/officeDocument/2006/relationships/audio" Target="file:///C:\Users\Admin\Desktop\&#1051;.&#1042;.%20&#1072;&#1087;&#1088;&#1077;&#1083;&#1100;%202025\&#1050;&#1080;&#1088;&#1100;&#1103;&#1085;&#1086;&#1074;&#1072;,%20314\12&#1072;.wav" TargetMode="Externa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12.wav" TargetMode="External"/><Relationship Id="rId6" Type="http://schemas.openxmlformats.org/officeDocument/2006/relationships/image" Target="../media/image35.png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13.wav" TargetMode="Externa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i.pinimg.com/originals/ab/6d/49/ab6d493f2fdad35905ae5e1f0a2bc80e.png" TargetMode="External"/><Relationship Id="rId13" Type="http://schemas.openxmlformats.org/officeDocument/2006/relationships/hyperlink" Target="https://phonoteka.org/uploads/posts/2021-05/1620075384_50-phonoteka_org-p-fon-doroga-dlya-detei-61.png" TargetMode="External"/><Relationship Id="rId18" Type="http://schemas.openxmlformats.org/officeDocument/2006/relationships/hyperlink" Target="https://i.pinimg.com/originals/9f/40/f2/9f40f2b1e635dd1b0adaaf336a1ecca7.png" TargetMode="External"/><Relationship Id="rId3" Type="http://schemas.openxmlformats.org/officeDocument/2006/relationships/hyperlink" Target="https://sun9-27.userapi.com/impf/c625527/v625527189/28b42/muQ0AKD2ei0.jpg?size=604x340&amp;quality=96&amp;sign=658ca029af5b7c67ce2361cc0cdfe1f7&amp;type=album" TargetMode="External"/><Relationship Id="rId21" Type="http://schemas.openxmlformats.org/officeDocument/2006/relationships/hyperlink" Target="https://ds05.infourok.ru/uploads/ex/062d/00152854-6e0f477d/hello_html_m28f68c98.png" TargetMode="External"/><Relationship Id="rId7" Type="http://schemas.openxmlformats.org/officeDocument/2006/relationships/hyperlink" Target="https://i.ytimg.com/vi/Hhk913xoSi8/maxresdefault.jpg" TargetMode="External"/><Relationship Id="rId12" Type="http://schemas.openxmlformats.org/officeDocument/2006/relationships/hyperlink" Target="http://tulachi.ru/images/uploads/news/2018/4/10/2c7e3eb55125a46568df7634ea4fc6c7.jpg" TargetMode="External"/><Relationship Id="rId17" Type="http://schemas.openxmlformats.org/officeDocument/2006/relationships/hyperlink" Target="http://www.mrk11.ru/content/news/2078/img3.jpg" TargetMode="External"/><Relationship Id="rId2" Type="http://schemas.openxmlformats.org/officeDocument/2006/relationships/hyperlink" Target="https://i.pinimg.com/originals/f2/4a/5d/f24a5d187cc92503b3886232c4e714f0.png" TargetMode="External"/><Relationship Id="rId16" Type="http://schemas.openxmlformats.org/officeDocument/2006/relationships/hyperlink" Target="https://clipart-best.com/img/number-3/number-3-clip-art-48.png" TargetMode="External"/><Relationship Id="rId20" Type="http://schemas.openxmlformats.org/officeDocument/2006/relationships/hyperlink" Target="https://thypix.com/wp-content/uploads/sad-cat-5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esthqwallpapers.com/Uploads/20-11-2020/145619/abstract-summer-landscape-road-3d-art-mountains-abstract-nature-backgrounds.jpg" TargetMode="External"/><Relationship Id="rId11" Type="http://schemas.openxmlformats.org/officeDocument/2006/relationships/hyperlink" Target="https://www.roohanrealty.com/wp-content/uploads/2017/02/light-bulb.png" TargetMode="External"/><Relationship Id="rId5" Type="http://schemas.openxmlformats.org/officeDocument/2006/relationships/hyperlink" Target="https://cdn140.picsart.com/309895453387211.png" TargetMode="External"/><Relationship Id="rId15" Type="http://schemas.openxmlformats.org/officeDocument/2006/relationships/hyperlink" Target="https://catherineasquithgallery.com/uploads/posts/2021-02/1614524166_216-p-tsifri-na-belom-fone-229.png" TargetMode="External"/><Relationship Id="rId10" Type="http://schemas.openxmlformats.org/officeDocument/2006/relationships/hyperlink" Target="https://clipart-best.com/img/phone/phone-clip-art-72.png" TargetMode="External"/><Relationship Id="rId19" Type="http://schemas.openxmlformats.org/officeDocument/2006/relationships/hyperlink" Target="https://clipart-best.com/img/smiley/smiley-clip-art-199.png" TargetMode="External"/><Relationship Id="rId4" Type="http://schemas.openxmlformats.org/officeDocument/2006/relationships/hyperlink" Target="https://catherineasquithgallery.com/uploads/posts/2021-03/1614586231_82-p-kartinki-shchenyachii-patrul-na-belom-fone-99.png" TargetMode="External"/><Relationship Id="rId9" Type="http://schemas.openxmlformats.org/officeDocument/2006/relationships/hyperlink" Target="https://clipart-best.com/img/traffic-light/traffic-light-clip-art-11.png" TargetMode="External"/><Relationship Id="rId14" Type="http://schemas.openxmlformats.org/officeDocument/2006/relationships/hyperlink" Target="https://www.goyaautomocion.com/wp-content/uploads/2018/09/kisspng-computer-icons-arrow-number-one-5ac9bc335fe040.1387188915231703553927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Users\Admin\Desktop\&#1051;.&#1042;.%20&#1072;&#1087;&#1088;&#1077;&#1083;&#1100;%202025\&#1050;&#1080;&#1088;&#1100;&#1103;&#1085;&#1086;&#1074;&#1072;,%20314\2&#1072;.wav" TargetMode="Externa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2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3.wav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4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5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6.wav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4.png"/><Relationship Id="rId2" Type="http://schemas.openxmlformats.org/officeDocument/2006/relationships/audio" Target="file:///C:\Users\Admin\Desktop\&#1051;.&#1042;.%20&#1072;&#1087;&#1088;&#1077;&#1083;&#1100;%202025\&#1050;&#1080;&#1088;&#1100;&#1103;&#1085;&#1086;&#1074;&#1072;,%20314\7&#1072;.wav" TargetMode="Externa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7.wav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1;.&#1042;.%20&#1072;&#1087;&#1088;&#1077;&#1083;&#1100;%202025\&#1050;&#1080;&#1088;&#1100;&#1103;&#1085;&#1086;&#1074;&#1072;,%20314\8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14327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Интерактивная игра по ПДД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детей младшего и среднего дошкольного возраста 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«Помоги Шустрику» 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143380"/>
            <a:ext cx="7772400" cy="1000132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Кирьянова Любовь Викторовна,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МОУ детский сад №314 Краснооктябрьского района Волгограда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78645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Волгоград, 2025г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8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view-on-traffic-intersection-with-crosswalk-green-vector-23552493.jpg"/>
          <p:cNvPicPr>
            <a:picLocks noChangeAspect="1"/>
          </p:cNvPicPr>
          <p:nvPr/>
        </p:nvPicPr>
        <p:blipFill>
          <a:blip r:embed="rId3"/>
          <a:srcRect b="10752"/>
          <a:stretch>
            <a:fillRect/>
          </a:stretch>
        </p:blipFill>
        <p:spPr>
          <a:xfrm>
            <a:off x="175846" y="214290"/>
            <a:ext cx="8792308" cy="6286544"/>
          </a:xfrm>
          <a:prstGeom prst="rect">
            <a:avLst/>
          </a:prstGeom>
        </p:spPr>
      </p:pic>
      <p:pic>
        <p:nvPicPr>
          <p:cNvPr id="8" name="Picture 4" descr="https://catherineasquithgallery.com/uploads/posts/2021-02/1614524166_216-p-tsifri-na-belom-fone-2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5786454"/>
            <a:ext cx="640724" cy="642966"/>
          </a:xfrm>
          <a:prstGeom prst="rect">
            <a:avLst/>
          </a:prstGeom>
          <a:noFill/>
        </p:spPr>
      </p:pic>
      <p:pic>
        <p:nvPicPr>
          <p:cNvPr id="9" name="Picture 6" descr="https://www.goyaautomocion.com/wp-content/uploads/2018/09/kisspng-computer-icons-arrow-number-one-5ac9bc335fe040.138718891523170355392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572008"/>
            <a:ext cx="714380" cy="714380"/>
          </a:xfrm>
          <a:prstGeom prst="rect">
            <a:avLst/>
          </a:prstGeom>
          <a:noFill/>
        </p:spPr>
      </p:pic>
      <p:pic>
        <p:nvPicPr>
          <p:cNvPr id="10" name="Рисунок 9" descr="1.png"/>
          <p:cNvPicPr>
            <a:picLocks noChangeAspect="1"/>
          </p:cNvPicPr>
          <p:nvPr/>
        </p:nvPicPr>
        <p:blipFill>
          <a:blip r:embed="rId6" cstate="print"/>
          <a:srcRect l="13453" t="15000" r="15356"/>
          <a:stretch>
            <a:fillRect/>
          </a:stretch>
        </p:blipFill>
        <p:spPr>
          <a:xfrm>
            <a:off x="0" y="3500438"/>
            <a:ext cx="1428728" cy="2112012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500034" y="2357430"/>
            <a:ext cx="4357718" cy="1357322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Где можно перейти дорогу ?</a:t>
            </a:r>
            <a:endParaRPr lang="ru-RU" dirty="0"/>
          </a:p>
        </p:txBody>
      </p:sp>
      <p:pic>
        <p:nvPicPr>
          <p:cNvPr id="12" name="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2859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7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mrk11.ru/content/news/2078/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" name="Рисунок 6" descr="1614586231_82-p-kartinki-shchenyachii-patrul-na-belom-fone-99.png"/>
          <p:cNvPicPr>
            <a:picLocks noChangeAspect="1"/>
          </p:cNvPicPr>
          <p:nvPr/>
        </p:nvPicPr>
        <p:blipFill>
          <a:blip r:embed="rId4" cstate="print"/>
          <a:srcRect l="15033" t="15686" r="14565"/>
          <a:stretch>
            <a:fillRect/>
          </a:stretch>
        </p:blipFill>
        <p:spPr>
          <a:xfrm>
            <a:off x="7643834" y="4357694"/>
            <a:ext cx="1162715" cy="1724012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 flipH="1">
            <a:off x="3143240" y="2143116"/>
            <a:ext cx="6000760" cy="2357454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214554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А вот и вход в парк, подскажите на какой сигнал светофора мы можем перейти дорогу?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215206" y="3071810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58148" y="307181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500826" y="3071810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00166" y="3786190"/>
            <a:ext cx="142876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3500438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свет зеленый на пути можем мы теперь идти? Тогда «Смело за дело!»</a:t>
            </a:r>
            <a:endParaRPr lang="ru-RU" dirty="0"/>
          </a:p>
        </p:txBody>
      </p:sp>
      <p:pic>
        <p:nvPicPr>
          <p:cNvPr id="15" name="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9f40f2b1e635dd1b0adaaf336a1ecca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428596" y="2143116"/>
            <a:ext cx="4357686" cy="2286016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3571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 вот и наш </a:t>
            </a:r>
            <a:r>
              <a:rPr lang="ru-RU" dirty="0" err="1" smtClean="0"/>
              <a:t>потеряшка</a:t>
            </a:r>
            <a:r>
              <a:rPr lang="ru-RU" dirty="0" smtClean="0"/>
              <a:t>! Шустрик, не плачь, мы команда спасателей, тебе теперь нечего бояться.</a:t>
            </a:r>
            <a:endParaRPr lang="ru-RU" dirty="0"/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4" cstate="print"/>
          <a:srcRect l="13453" t="15000" r="15356"/>
          <a:stretch>
            <a:fillRect/>
          </a:stretch>
        </p:blipFill>
        <p:spPr>
          <a:xfrm>
            <a:off x="0" y="4745988"/>
            <a:ext cx="1428728" cy="2112012"/>
          </a:xfrm>
          <a:prstGeom prst="rect">
            <a:avLst/>
          </a:prstGeom>
        </p:spPr>
      </p:pic>
      <p:pic>
        <p:nvPicPr>
          <p:cNvPr id="25602" name="Picture 2" descr="https://thypix.com/wp-content/uploads/sad-cat-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214818"/>
            <a:ext cx="1643074" cy="1775225"/>
          </a:xfrm>
          <a:prstGeom prst="rect">
            <a:avLst/>
          </a:prstGeom>
          <a:noFill/>
        </p:spPr>
      </p:pic>
      <p:pic>
        <p:nvPicPr>
          <p:cNvPr id="7" name="1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2859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9f40f2b1e635dd1b0adaaf336a1ecca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0" y="1428736"/>
            <a:ext cx="4357686" cy="2071702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85736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тебе  подарок от нашей команды -это </a:t>
            </a:r>
            <a:r>
              <a:rPr lang="ru-RU" dirty="0" err="1" smtClean="0"/>
              <a:t>фликер</a:t>
            </a:r>
            <a:r>
              <a:rPr lang="ru-RU" dirty="0" smtClean="0"/>
              <a:t>, ребята, давайте расскажем Шустрику зачем он нужен!</a:t>
            </a:r>
            <a:endParaRPr lang="ru-RU" dirty="0"/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5" cstate="print"/>
          <a:srcRect l="13453" t="15000" r="15356"/>
          <a:stretch>
            <a:fillRect/>
          </a:stretch>
        </p:blipFill>
        <p:spPr>
          <a:xfrm>
            <a:off x="0" y="4745988"/>
            <a:ext cx="1428728" cy="2112012"/>
          </a:xfrm>
          <a:prstGeom prst="rect">
            <a:avLst/>
          </a:prstGeom>
        </p:spPr>
      </p:pic>
      <p:pic>
        <p:nvPicPr>
          <p:cNvPr id="10" name="Рисунок 9" descr=".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56" y="4832590"/>
            <a:ext cx="2858206" cy="2025410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2786050" y="3000372"/>
            <a:ext cx="5143536" cy="2071702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Спасибо вам друзья, я просто гулял в парке и заблудился, очень сильно испугался, потому что уже скоро наступит вечер. </a:t>
            </a:r>
            <a:endParaRPr lang="ru-RU" dirty="0"/>
          </a:p>
        </p:txBody>
      </p:sp>
      <p:pic>
        <p:nvPicPr>
          <p:cNvPr id="24584" name="Picture 8" descr="https://clipart-best.com/img/smiley/smiley-clip-art-19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3000372"/>
            <a:ext cx="500066" cy="500066"/>
          </a:xfrm>
          <a:prstGeom prst="rect">
            <a:avLst/>
          </a:prstGeom>
          <a:noFill/>
        </p:spPr>
      </p:pic>
      <p:pic>
        <p:nvPicPr>
          <p:cNvPr id="9" name="1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  <p:pic>
        <p:nvPicPr>
          <p:cNvPr id="12" name="12а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114297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89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175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9f40f2b1e635dd1b0adaaf336a1ecca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357290" y="1714488"/>
            <a:ext cx="4357686" cy="2286016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2143116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Огромное </a:t>
            </a:r>
            <a:r>
              <a:rPr lang="ru-RU" dirty="0" smtClean="0"/>
              <a:t>вам</a:t>
            </a:r>
            <a:r>
              <a:rPr lang="en-US" dirty="0" smtClean="0"/>
              <a:t> </a:t>
            </a:r>
            <a:r>
              <a:rPr lang="ru-RU" dirty="0" smtClean="0"/>
              <a:t>спасибо </a:t>
            </a:r>
            <a:r>
              <a:rPr lang="ru-RU" dirty="0" smtClean="0"/>
              <a:t>ребята за вашу помощь! У нас с вами получилась отличная команда!  </a:t>
            </a:r>
            <a:endParaRPr lang="ru-RU" dirty="0"/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4" cstate="print"/>
          <a:srcRect l="13453" t="15000" r="15356"/>
          <a:stretch>
            <a:fillRect/>
          </a:stretch>
        </p:blipFill>
        <p:spPr>
          <a:xfrm>
            <a:off x="1000100" y="4500570"/>
            <a:ext cx="1428728" cy="2112012"/>
          </a:xfrm>
          <a:prstGeom prst="rect">
            <a:avLst/>
          </a:prstGeom>
        </p:spPr>
      </p:pic>
      <p:pic>
        <p:nvPicPr>
          <p:cNvPr id="7" name="Рисунок 6" descr=".1.png"/>
          <p:cNvPicPr>
            <a:picLocks noChangeAspect="1"/>
          </p:cNvPicPr>
          <p:nvPr/>
        </p:nvPicPr>
        <p:blipFill>
          <a:blip r:embed="rId5" cstate="print"/>
          <a:srcRect l="29993" r="25018"/>
          <a:stretch>
            <a:fillRect/>
          </a:stretch>
        </p:blipFill>
        <p:spPr>
          <a:xfrm>
            <a:off x="2428860" y="4500570"/>
            <a:ext cx="1285884" cy="2025410"/>
          </a:xfrm>
          <a:prstGeom prst="rect">
            <a:avLst/>
          </a:prstGeom>
        </p:spPr>
      </p:pic>
      <p:pic>
        <p:nvPicPr>
          <p:cNvPr id="9" name="Picture 8" descr="https://clipart-best.com/img/smiley/smiley-clip-art-19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5572140"/>
            <a:ext cx="285752" cy="285752"/>
          </a:xfrm>
          <a:prstGeom prst="rect">
            <a:avLst/>
          </a:prstGeom>
          <a:noFill/>
        </p:spPr>
      </p:pic>
      <p:pic>
        <p:nvPicPr>
          <p:cNvPr id="10" name="1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4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4282" y="357166"/>
            <a:ext cx="8715436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Интернет  ресурсы:</a:t>
            </a:r>
          </a:p>
          <a:p>
            <a:endParaRPr lang="ru-RU" sz="1200" dirty="0" smtClean="0"/>
          </a:p>
          <a:p>
            <a:pPr lvl="0"/>
            <a:r>
              <a:rPr lang="ru-RU" sz="1200" b="1" dirty="0" smtClean="0"/>
              <a:t>Значок щенячий патруль – </a:t>
            </a:r>
            <a:r>
              <a:rPr lang="ru-RU" sz="1200" b="1" u="sng" dirty="0" smtClean="0">
                <a:hlinkClick r:id="rId2"/>
              </a:rPr>
              <a:t>https://i.pinimg.com/originals/f2/4a/5d/f24a5d187cc92503b3886232c4e714f0.png</a:t>
            </a:r>
            <a:r>
              <a:rPr lang="ru-RU" sz="1200" b="1" u="sng" dirty="0" smtClean="0"/>
              <a:t> 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Фон база </a:t>
            </a:r>
            <a:r>
              <a:rPr lang="ru-RU" sz="1200" b="1" dirty="0" err="1" smtClean="0"/>
              <a:t>щенячего</a:t>
            </a:r>
            <a:r>
              <a:rPr lang="ru-RU" sz="1200" b="1" dirty="0" smtClean="0"/>
              <a:t> патруля – </a:t>
            </a:r>
            <a:r>
              <a:rPr lang="ru-RU" sz="1200" b="1" u="sng" dirty="0" smtClean="0">
                <a:hlinkClick r:id="rId3"/>
              </a:rPr>
              <a:t>https://sun9-27.userapi.com/impf/c625527/v625527189/28b42/muQ0AKD2ei0.jpg?size=604x340&amp;quality=96&amp;sign=658ca029af5b7c67ce2361cc0cdfe1f7&amp;type=albu</a:t>
            </a:r>
            <a:r>
              <a:rPr lang="en-US" sz="1200" b="1" u="sng" dirty="0" smtClean="0">
                <a:hlinkClick r:id="rId3"/>
              </a:rPr>
              <a:t>m</a:t>
            </a:r>
            <a:r>
              <a:rPr lang="en-US" sz="1200" b="1" u="sng" dirty="0" smtClean="0"/>
              <a:t>  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err="1" smtClean="0"/>
              <a:t>Скай</a:t>
            </a:r>
            <a:r>
              <a:rPr lang="ru-RU" sz="1200" b="1" dirty="0" smtClean="0"/>
              <a:t> – </a:t>
            </a:r>
            <a:r>
              <a:rPr lang="ru-RU" sz="1200" b="1" u="sng" dirty="0" smtClean="0">
                <a:hlinkClick r:id="rId4"/>
              </a:rPr>
              <a:t>https://catherineasquithgallery.com/uploads/posts/2021-03/1614586231_82-p-kartinki-shchenyachii-patrul-na-belom-fone-99.png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Картинка дорога из камней – </a:t>
            </a:r>
            <a:r>
              <a:rPr lang="ru-RU" sz="1200" b="1" u="sng" dirty="0" smtClean="0">
                <a:hlinkClick r:id="rId5"/>
              </a:rPr>
              <a:t>https://cdn140.picsart.com/309895453387211.png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Извилистая дорога – </a:t>
            </a:r>
            <a:r>
              <a:rPr lang="ru-RU" sz="1200" b="1" u="sng" dirty="0" smtClean="0">
                <a:hlinkClick r:id="rId6"/>
              </a:rPr>
              <a:t>https://besthqwallpapers.com/Uploads/20-11-2020/145619/abstract-summer-landscape-road-3d-art-mountains-abstract-nature-backgrounds.jpg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>
                <a:latin typeface="+mj-lt"/>
                <a:cs typeface="Times New Roman" panose="02020603050405020304" pitchFamily="18" charset="0"/>
              </a:rPr>
              <a:t>Пешеходный переход – </a:t>
            </a:r>
            <a:r>
              <a:rPr lang="en-US" sz="1200" b="1" dirty="0" smtClean="0">
                <a:latin typeface="+mj-lt"/>
                <a:cs typeface="Times New Roman" panose="02020603050405020304" pitchFamily="18" charset="0"/>
                <a:hlinkClick r:id="rId7"/>
              </a:rPr>
              <a:t>https://i.ytimg.com/vi/Hhk913xoSi8/maxresdefault.jpg</a:t>
            </a:r>
            <a:r>
              <a:rPr lang="ru-RU" sz="12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ru-RU" sz="1200" b="1" dirty="0" smtClean="0"/>
          </a:p>
          <a:p>
            <a:pPr lvl="0"/>
            <a:r>
              <a:rPr lang="ru-RU" sz="1200" b="1" dirty="0" smtClean="0"/>
              <a:t>Пешеходный светофор – </a:t>
            </a:r>
            <a:r>
              <a:rPr lang="ru-RU" sz="1200" b="1" u="sng" dirty="0" smtClean="0">
                <a:hlinkClick r:id="rId8"/>
              </a:rPr>
              <a:t>https://i.pinimg.com/originals/ab/6d/49/ab6d493f2fdad35905ae5e1f0a2bc80e.png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Транспортный светофор - </a:t>
            </a:r>
            <a:r>
              <a:rPr lang="ru-RU" sz="1200" b="1" u="sng" dirty="0" smtClean="0">
                <a:hlinkClick r:id="rId9"/>
              </a:rPr>
              <a:t>https://clipart-best.com/img/traffic-light/traffic-light-clip-art-11.png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Телефонная трубка - </a:t>
            </a:r>
            <a:r>
              <a:rPr lang="ru-RU" sz="1200" b="1" u="sng" dirty="0" smtClean="0">
                <a:hlinkClick r:id="rId10"/>
              </a:rPr>
              <a:t>https://clipart-best.com/img/phone/phone-clip-art-72.png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Лампочка –</a:t>
            </a:r>
            <a:r>
              <a:rPr lang="en-US" sz="1200" b="1" dirty="0"/>
              <a:t> </a:t>
            </a:r>
            <a:r>
              <a:rPr lang="en-US" sz="1200" b="1" dirty="0">
                <a:hlinkClick r:id="rId11"/>
              </a:rPr>
              <a:t>https://</a:t>
            </a:r>
            <a:r>
              <a:rPr lang="en-US" sz="1200" b="1" dirty="0" smtClean="0">
                <a:hlinkClick r:id="rId11"/>
              </a:rPr>
              <a:t>www.roohanrealty.com/wp-content/uploads/2017/02/light-bulb.png</a:t>
            </a:r>
            <a:r>
              <a:rPr lang="en-US" sz="1200" b="1" dirty="0" smtClean="0"/>
              <a:t> </a:t>
            </a:r>
          </a:p>
          <a:p>
            <a:pPr lvl="0"/>
            <a:r>
              <a:rPr lang="ru-RU" sz="1200" b="1" dirty="0" err="1" smtClean="0"/>
              <a:t>Фликеры</a:t>
            </a:r>
            <a:r>
              <a:rPr lang="en-US" sz="1200" b="1" dirty="0"/>
              <a:t>- </a:t>
            </a:r>
            <a:r>
              <a:rPr lang="en-US" sz="1200" b="1" dirty="0">
                <a:hlinkClick r:id="rId12"/>
              </a:rPr>
              <a:t>http://</a:t>
            </a:r>
            <a:r>
              <a:rPr lang="en-US" sz="1200" b="1" dirty="0" smtClean="0">
                <a:hlinkClick r:id="rId12"/>
              </a:rPr>
              <a:t>tulachi.ru/images/uploads/news/2018/4/10/2c7e3eb55125a46568df7634ea4fc6c7.jpg</a:t>
            </a:r>
            <a:r>
              <a:rPr lang="en-US" sz="1200" b="1" dirty="0" smtClean="0"/>
              <a:t>  </a:t>
            </a:r>
            <a:endParaRPr lang="ru-RU" sz="1200" b="1" dirty="0" smtClean="0"/>
          </a:p>
          <a:p>
            <a:pPr lvl="0"/>
            <a:r>
              <a:rPr lang="ru-RU" sz="1200" b="1" dirty="0" smtClean="0"/>
              <a:t>Дорога в городе - </a:t>
            </a:r>
            <a:r>
              <a:rPr lang="ru-RU" sz="1200" b="1" u="sng" dirty="0" smtClean="0">
                <a:hlinkClick r:id="rId13"/>
              </a:rPr>
              <a:t>https://phonoteka.org/uploads/posts/2021-05/1620075384_50-phonoteka_org-p-fon-doroga-dlya-detei-61.png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Цифра 1- </a:t>
            </a:r>
            <a:r>
              <a:rPr lang="ru-RU" sz="1200" b="1" u="sng" dirty="0" smtClean="0">
                <a:hlinkClick r:id="rId14"/>
              </a:rPr>
              <a:t>https://www.goyaautomocion.com/wp-content/uploads/2018/09/kisspng-computer-icons-arrow-number-one-5ac9bc335fe040.1387188915231703553927.png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Цифра 2 – </a:t>
            </a:r>
            <a:r>
              <a:rPr lang="ru-RU" sz="1200" b="1" u="sng" dirty="0" smtClean="0">
                <a:hlinkClick r:id="rId15"/>
              </a:rPr>
              <a:t>https://catherineasquithgallery.com/uploads/posts/2021-02/1614524166_216-p-tsifri-na-belom-fone-229.png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Цифра 3 - </a:t>
            </a:r>
            <a:r>
              <a:rPr lang="ru-RU" sz="1200" b="1" u="sng" dirty="0" smtClean="0">
                <a:hlinkClick r:id="rId16"/>
              </a:rPr>
              <a:t>https://clipart-best.com/img/number-3/number-3-clip-art-48.png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картинка со светофорами без света - </a:t>
            </a:r>
            <a:r>
              <a:rPr lang="ru-RU" sz="1200" b="1" u="sng" dirty="0" smtClean="0">
                <a:hlinkClick r:id="rId17"/>
              </a:rPr>
              <a:t>http://www.mrk11.ru/content/news/2078/img3.jpg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u="sng" dirty="0" smtClean="0">
                <a:hlinkClick r:id="rId18"/>
              </a:rPr>
              <a:t>https://i.pinimg.com/originals/9f/40/f2/9f40f2b1e635dd1b0adaaf336a1ecca7.png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err="1" smtClean="0"/>
              <a:t>Фликер</a:t>
            </a:r>
            <a:r>
              <a:rPr lang="ru-RU" sz="1200" b="1" dirty="0" smtClean="0"/>
              <a:t>- смайлик – </a:t>
            </a:r>
            <a:r>
              <a:rPr lang="ru-RU" sz="1200" b="1" u="sng" dirty="0" smtClean="0">
                <a:hlinkClick r:id="rId19"/>
              </a:rPr>
              <a:t>https://clipart-best.com/img/smiley/smiley-clip-art-199.png</a:t>
            </a:r>
            <a:r>
              <a:rPr lang="ru-RU" sz="1200" b="1" dirty="0" smtClean="0"/>
              <a:t> </a:t>
            </a:r>
          </a:p>
          <a:p>
            <a:pPr lvl="0"/>
            <a:r>
              <a:rPr lang="ru-RU" sz="1200" b="1" dirty="0" smtClean="0"/>
              <a:t>Картинка  парк -  </a:t>
            </a:r>
            <a:r>
              <a:rPr lang="ru-RU" sz="1200" b="1" u="sng" dirty="0" smtClean="0">
                <a:hlinkClick r:id="rId18"/>
              </a:rPr>
              <a:t>https://i.pinimg.com/originals/9f/40/f2/9f40f2b1e635dd1b0adaaf336a1ecca7.png</a:t>
            </a:r>
            <a:r>
              <a:rPr lang="ru-RU" sz="1200" b="1" dirty="0" smtClean="0"/>
              <a:t>  </a:t>
            </a:r>
          </a:p>
          <a:p>
            <a:pPr lvl="0"/>
            <a:r>
              <a:rPr lang="ru-RU" sz="1200" b="1" dirty="0" smtClean="0"/>
              <a:t>Котенок плачущий - </a:t>
            </a:r>
            <a:r>
              <a:rPr lang="ru-RU" sz="1200" b="1" u="sng" dirty="0" smtClean="0">
                <a:hlinkClick r:id="rId20"/>
              </a:rPr>
              <a:t>https://thypix.com/wp-content/uploads/sad-cat-5.png</a:t>
            </a:r>
            <a:r>
              <a:rPr lang="ru-RU" sz="1200" b="1" dirty="0" smtClean="0"/>
              <a:t> </a:t>
            </a:r>
          </a:p>
          <a:p>
            <a:r>
              <a:rPr lang="ru-RU" sz="1200" b="1" dirty="0" smtClean="0"/>
              <a:t>Котенок веселый - </a:t>
            </a:r>
            <a:r>
              <a:rPr lang="ru-RU" sz="1200" b="1" u="sng" dirty="0" smtClean="0">
                <a:hlinkClick r:id="rId21"/>
              </a:rPr>
              <a:t>https://ds05.infourok.ru/uploads/ex/062d/00152854-6e0f477d/hello_html_m28f68c98.png</a:t>
            </a:r>
            <a:r>
              <a:rPr lang="ru-RU" sz="1200" b="1" dirty="0" smtClean="0"/>
              <a:t> </a:t>
            </a:r>
          </a:p>
          <a:p>
            <a:pPr lvl="0"/>
            <a:endParaRPr lang="ru-RU" sz="1200" dirty="0" smtClean="0"/>
          </a:p>
          <a:p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643998" cy="542928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и рекомендации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ориентирована на детей младшего и среднего дошкольного возраста .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Использовать игру можно как с группой детей в ДОУ, так и индивидуально. Для поддержания интереса игра оснащена  авторскими аудио элементами, а так же картинками заимствованными из сети интернет.  </a:t>
            </a:r>
          </a:p>
          <a:p>
            <a:pPr algn="l"/>
            <a:endParaRPr lang="ru-RU" sz="1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безопасного поведения на дорогах через использование мультимедийного продукта - интерактивной игры. </a:t>
            </a:r>
          </a:p>
          <a:p>
            <a:pPr algn="l"/>
            <a:endPara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закрепить и расширить знания о ПДД у детей младшего и среднего дошкольного 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возраста; </a:t>
            </a:r>
          </a:p>
          <a:p>
            <a:pPr algn="l"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определять опасную ситуацию, находить правильный выход из неё;</a:t>
            </a:r>
          </a:p>
          <a:p>
            <a:pPr algn="l"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осторожность, внимательность, ответственность и осмотрительность     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 дороге, зрительное восприятие, коммуникативные навыки;</a:t>
            </a:r>
          </a:p>
          <a:p>
            <a:pPr algn="l"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воспитывать ответственное отношение к своей безопасности, чувство 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сопереживания и взаимовыручки.</a:t>
            </a:r>
          </a:p>
          <a:p>
            <a:pPr algn="l">
              <a:buFont typeface="Wingdings" pitchFamily="2" charset="2"/>
              <a:buChar char="v"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Q0AKD2ei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2828"/>
            <a:ext cx="8715437" cy="6429420"/>
          </a:xfrm>
          <a:prstGeom prst="rect">
            <a:avLst/>
          </a:prstGeom>
        </p:spPr>
      </p:pic>
      <p:pic>
        <p:nvPicPr>
          <p:cNvPr id="4" name="Рисунок 3" descr="1614586231_82-p-kartinki-shchenyachii-patrul-na-belom-fone-9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1324" y="2928934"/>
            <a:ext cx="2942676" cy="3643314"/>
          </a:xfrm>
          <a:prstGeom prst="rect">
            <a:avLst/>
          </a:prstGeom>
        </p:spPr>
      </p:pic>
      <p:pic>
        <p:nvPicPr>
          <p:cNvPr id="6" name="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pic>
        <p:nvPicPr>
          <p:cNvPr id="7" name="2а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3572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3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85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85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4214810" y="3357562"/>
            <a:ext cx="4143404" cy="1357322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2714620"/>
            <a:ext cx="3643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  Как  на дороге     выглядит пешеходный переход ?</a:t>
            </a:r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4102" name="Picture 6" descr="https://i1.sndcdn.com/artworks-LLeP0F3B6cVvKv39-S3KeUw-t500x500.jpg"/>
          <p:cNvPicPr>
            <a:picLocks noChangeAspect="1" noChangeArrowheads="1"/>
          </p:cNvPicPr>
          <p:nvPr/>
        </p:nvPicPr>
        <p:blipFill>
          <a:blip r:embed="rId3"/>
          <a:srcRect t="7173"/>
          <a:stretch>
            <a:fillRect/>
          </a:stretch>
        </p:blipFill>
        <p:spPr bwMode="auto">
          <a:xfrm>
            <a:off x="1000100" y="2500306"/>
            <a:ext cx="2987665" cy="2487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.png"/>
          <p:cNvPicPr>
            <a:picLocks noChangeAspect="1"/>
          </p:cNvPicPr>
          <p:nvPr/>
        </p:nvPicPr>
        <p:blipFill>
          <a:blip r:embed="rId4" cstate="print"/>
          <a:srcRect l="13453" t="15000" r="15356"/>
          <a:stretch>
            <a:fillRect/>
          </a:stretch>
        </p:blipFill>
        <p:spPr>
          <a:xfrm>
            <a:off x="3286116" y="4429132"/>
            <a:ext cx="1643074" cy="2428868"/>
          </a:xfrm>
          <a:prstGeom prst="rect">
            <a:avLst/>
          </a:prstGeom>
        </p:spPr>
      </p:pic>
      <p:pic>
        <p:nvPicPr>
          <p:cNvPr id="4104" name="Picture 8" descr="https://cdn140.picsart.com/30989545338721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973031" cy="2500330"/>
          </a:xfrm>
          <a:prstGeom prst="rect">
            <a:avLst/>
          </a:prstGeom>
          <a:noFill/>
        </p:spPr>
      </p:pic>
      <p:pic>
        <p:nvPicPr>
          <p:cNvPr id="7170" name="Picture 2" descr="https://clipart-best.com/img/number-3/number-3-clip-art-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429000"/>
            <a:ext cx="714381" cy="714381"/>
          </a:xfrm>
          <a:prstGeom prst="rect">
            <a:avLst/>
          </a:prstGeom>
          <a:noFill/>
        </p:spPr>
      </p:pic>
      <p:pic>
        <p:nvPicPr>
          <p:cNvPr id="7172" name="Picture 4" descr="https://catherineasquithgallery.com/uploads/posts/2021-02/1614524166_216-p-tsifri-na-belom-fone-22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642918"/>
            <a:ext cx="640724" cy="642966"/>
          </a:xfrm>
          <a:prstGeom prst="rect">
            <a:avLst/>
          </a:prstGeom>
          <a:noFill/>
        </p:spPr>
      </p:pic>
      <p:pic>
        <p:nvPicPr>
          <p:cNvPr id="7174" name="Picture 6" descr="https://www.goyaautomocion.com/wp-content/uploads/2018/09/kisspng-computer-icons-arrow-number-one-5ac9bc335fe040.138718891523170355392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285728"/>
            <a:ext cx="852462" cy="852462"/>
          </a:xfrm>
          <a:prstGeom prst="rect">
            <a:avLst/>
          </a:prstGeom>
          <a:noFill/>
        </p:spPr>
      </p:pic>
      <p:pic>
        <p:nvPicPr>
          <p:cNvPr id="11" name="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  <p:pic>
        <p:nvPicPr>
          <p:cNvPr id="13314" name="Picture 2" descr="https://i.ytimg.com/vi/Hhk913xoSi8/maxresdefault.jpg"/>
          <p:cNvPicPr>
            <a:picLocks noChangeAspect="1" noChangeArrowheads="1"/>
          </p:cNvPicPr>
          <p:nvPr/>
        </p:nvPicPr>
        <p:blipFill>
          <a:blip r:embed="rId10"/>
          <a:srcRect l="16162" r="19483"/>
          <a:stretch>
            <a:fillRect/>
          </a:stretch>
        </p:blipFill>
        <p:spPr bwMode="auto">
          <a:xfrm>
            <a:off x="5786446" y="500042"/>
            <a:ext cx="3029437" cy="264792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flipH="1">
            <a:off x="2857488" y="3214686"/>
            <a:ext cx="4214842" cy="1357322"/>
          </a:xfrm>
          <a:prstGeom prst="cloudCallout">
            <a:avLst>
              <a:gd name="adj1" fmla="val -24879"/>
              <a:gd name="adj2" fmla="val 78219"/>
            </a:avLst>
          </a:prstGeom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857496"/>
            <a:ext cx="371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  Какой из светофоров пешеходный ?</a:t>
            </a:r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8" name="Рисунок 7" descr="1614586231_82-p-kartinki-shchenyachii-patrul-na-belom-fone-99.png"/>
          <p:cNvPicPr>
            <a:picLocks noChangeAspect="1"/>
          </p:cNvPicPr>
          <p:nvPr/>
        </p:nvPicPr>
        <p:blipFill>
          <a:blip r:embed="rId3"/>
          <a:srcRect l="15033" t="15686" r="14565"/>
          <a:stretch>
            <a:fillRect/>
          </a:stretch>
        </p:blipFill>
        <p:spPr>
          <a:xfrm>
            <a:off x="6572264" y="4286256"/>
            <a:ext cx="1589907" cy="2357430"/>
          </a:xfrm>
          <a:prstGeom prst="rect">
            <a:avLst/>
          </a:prstGeom>
        </p:spPr>
      </p:pic>
      <p:pic>
        <p:nvPicPr>
          <p:cNvPr id="19458" name="Picture 2" descr="https://i.pinimg.com/originals/ab/6d/49/ab6d493f2fdad35905ae5e1f0a2bc80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28604"/>
            <a:ext cx="2571768" cy="2725052"/>
          </a:xfrm>
          <a:prstGeom prst="rect">
            <a:avLst/>
          </a:prstGeom>
          <a:noFill/>
        </p:spPr>
      </p:pic>
      <p:pic>
        <p:nvPicPr>
          <p:cNvPr id="13" name="Picture 8" descr="https://clipart-best.com/img/traffic-light/traffic-light-clip-art-1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285728"/>
            <a:ext cx="2492055" cy="2928958"/>
          </a:xfrm>
          <a:prstGeom prst="rect">
            <a:avLst/>
          </a:prstGeom>
          <a:noFill/>
        </p:spPr>
      </p:pic>
      <p:pic>
        <p:nvPicPr>
          <p:cNvPr id="9" name="Picture 6" descr="https://www.goyaautomocion.com/wp-content/uploads/2018/09/kisspng-computer-icons-arrow-number-one-5ac9bc335fe040.138718891523170355392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428736"/>
            <a:ext cx="852462" cy="852462"/>
          </a:xfrm>
          <a:prstGeom prst="rect">
            <a:avLst/>
          </a:prstGeom>
          <a:noFill/>
        </p:spPr>
      </p:pic>
      <p:pic>
        <p:nvPicPr>
          <p:cNvPr id="10" name="Picture 4" descr="https://catherineasquithgallery.com/uploads/posts/2021-02/1614524166_216-p-tsifri-na-belom-fone-22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1357298"/>
            <a:ext cx="712162" cy="714654"/>
          </a:xfrm>
          <a:prstGeom prst="rect">
            <a:avLst/>
          </a:prstGeom>
          <a:noFill/>
        </p:spPr>
      </p:pic>
      <p:pic>
        <p:nvPicPr>
          <p:cNvPr id="11" name="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flipH="1">
            <a:off x="2857488" y="3214686"/>
            <a:ext cx="4214842" cy="1357322"/>
          </a:xfrm>
          <a:prstGeom prst="cloudCallout">
            <a:avLst>
              <a:gd name="adj1" fmla="val -24879"/>
              <a:gd name="adj2" fmla="val 78219"/>
            </a:avLst>
          </a:prstGeom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857496"/>
            <a:ext cx="371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Что необходимо пешеходу для безопасности на дороге в темное время суток ?</a:t>
            </a:r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8" name="Рисунок 7" descr="1614586231_82-p-kartinki-shchenyachii-patrul-na-belom-fone-99.png"/>
          <p:cNvPicPr>
            <a:picLocks noChangeAspect="1"/>
          </p:cNvPicPr>
          <p:nvPr/>
        </p:nvPicPr>
        <p:blipFill>
          <a:blip r:embed="rId3"/>
          <a:srcRect l="15033" t="15686" r="14565"/>
          <a:stretch>
            <a:fillRect/>
          </a:stretch>
        </p:blipFill>
        <p:spPr>
          <a:xfrm>
            <a:off x="6572264" y="4286256"/>
            <a:ext cx="1589907" cy="2357430"/>
          </a:xfrm>
          <a:prstGeom prst="rect">
            <a:avLst/>
          </a:prstGeom>
        </p:spPr>
      </p:pic>
      <p:pic>
        <p:nvPicPr>
          <p:cNvPr id="20484" name="Picture 4" descr="https://images.vfl.ru/ii/1417079834/4c23e71f/70655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9079" y="285728"/>
            <a:ext cx="3844921" cy="2883691"/>
          </a:xfrm>
          <a:prstGeom prst="rect">
            <a:avLst/>
          </a:prstGeom>
          <a:noFill/>
        </p:spPr>
      </p:pic>
      <p:pic>
        <p:nvPicPr>
          <p:cNvPr id="9" name="Picture 4" descr="https://catherineasquithgallery.com/uploads/posts/2021-02/1614524166_216-p-tsifri-na-belom-fone-2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57166"/>
            <a:ext cx="640724" cy="642966"/>
          </a:xfrm>
          <a:prstGeom prst="rect">
            <a:avLst/>
          </a:prstGeom>
          <a:noFill/>
        </p:spPr>
      </p:pic>
      <p:pic>
        <p:nvPicPr>
          <p:cNvPr id="10" name="Picture 6" descr="https://www.goyaautomocion.com/wp-content/uploads/2018/09/kisspng-computer-icons-arrow-number-one-5ac9bc335fe040.138718891523170355392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57166"/>
            <a:ext cx="852462" cy="852462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62799" y="698592"/>
            <a:ext cx="2174098" cy="2174098"/>
          </a:xfrm>
          <a:prstGeom prst="rect">
            <a:avLst/>
          </a:prstGeom>
        </p:spPr>
      </p:pic>
      <p:pic>
        <p:nvPicPr>
          <p:cNvPr id="11" name="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2859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586231_82-p-kartinki-shchenyachii-patrul-na-belom-fone-99.png"/>
          <p:cNvPicPr>
            <a:picLocks noChangeAspect="1"/>
          </p:cNvPicPr>
          <p:nvPr/>
        </p:nvPicPr>
        <p:blipFill>
          <a:blip r:embed="rId3"/>
          <a:srcRect l="15033" t="15686" r="14565"/>
          <a:stretch>
            <a:fillRect/>
          </a:stretch>
        </p:blipFill>
        <p:spPr>
          <a:xfrm>
            <a:off x="7072298" y="2714620"/>
            <a:ext cx="2071702" cy="3071810"/>
          </a:xfrm>
          <a:prstGeom prst="rect">
            <a:avLst/>
          </a:prstGeom>
        </p:spPr>
      </p:pic>
      <p:pic>
        <p:nvPicPr>
          <p:cNvPr id="3074" name="Picture 2" descr="https://i.pinimg.com/originals/f2/4a/5d/f24a5d187cc92503b3886232c4e714f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00042"/>
            <a:ext cx="3963353" cy="424971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 flipH="1">
            <a:off x="3929026" y="0"/>
            <a:ext cx="5214974" cy="2357430"/>
          </a:xfrm>
          <a:prstGeom prst="cloudCallout">
            <a:avLst>
              <a:gd name="adj1" fmla="val -15810"/>
              <a:gd name="adj2" fmla="val 1116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571480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Поздравляю, вы правильно ответили на все вопросы, поэтому  получаете наш значок и принимаетесь в команду спасателей! </a:t>
            </a:r>
          </a:p>
          <a:p>
            <a:pPr algn="ctr"/>
            <a:r>
              <a:rPr lang="ru-RU" b="1" dirty="0" smtClean="0"/>
              <a:t> Наш девиз: «Смело за дело!»</a:t>
            </a:r>
            <a:endParaRPr lang="ru-RU" dirty="0"/>
          </a:p>
        </p:txBody>
      </p:sp>
      <p:pic>
        <p:nvPicPr>
          <p:cNvPr id="8" name="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Q0AKD2ei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63" y="214290"/>
            <a:ext cx="8715437" cy="6429420"/>
          </a:xfrm>
          <a:prstGeom prst="rect">
            <a:avLst/>
          </a:prstGeom>
        </p:spPr>
      </p:pic>
      <p:pic>
        <p:nvPicPr>
          <p:cNvPr id="4" name="Рисунок 3" descr="1614586231_82-p-kartinki-shchenyachii-patrul-na-belom-fone-99.png"/>
          <p:cNvPicPr>
            <a:picLocks noChangeAspect="1"/>
          </p:cNvPicPr>
          <p:nvPr/>
        </p:nvPicPr>
        <p:blipFill>
          <a:blip r:embed="rId5"/>
          <a:srcRect l="12606" t="15686" r="14565"/>
          <a:stretch>
            <a:fillRect/>
          </a:stretch>
        </p:blipFill>
        <p:spPr>
          <a:xfrm>
            <a:off x="6786578" y="3500438"/>
            <a:ext cx="2143140" cy="3071810"/>
          </a:xfrm>
          <a:prstGeom prst="rect">
            <a:avLst/>
          </a:prstGeom>
        </p:spPr>
      </p:pic>
      <p:pic>
        <p:nvPicPr>
          <p:cNvPr id="21512" name="Picture 8" descr="https://clipart-best.com/img/phone/phone-clip-art-7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929066"/>
            <a:ext cx="1816089" cy="1816089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2571736" y="0"/>
            <a:ext cx="6572264" cy="2428892"/>
          </a:xfrm>
          <a:prstGeom prst="cloudCallout">
            <a:avLst>
              <a:gd name="adj1" fmla="val -15810"/>
              <a:gd name="adj2" fmla="val 1116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Задание принято! </a:t>
            </a:r>
          </a:p>
          <a:p>
            <a:r>
              <a:rPr lang="ru-RU" b="1" dirty="0" smtClean="0"/>
              <a:t>Ребята, вы слышали, Шустрик попал в беду? Это здесь недалеко. Вы готовы ему помочь?  Тогда давайте поспешим. Наш девиз: </a:t>
            </a:r>
          </a:p>
          <a:p>
            <a:r>
              <a:rPr lang="ru-RU" b="1" dirty="0" smtClean="0"/>
              <a:t>          «Смело за дело!» 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0" y="1857364"/>
            <a:ext cx="5143504" cy="1857388"/>
          </a:xfrm>
          <a:prstGeom prst="cloudCallout">
            <a:avLst>
              <a:gd name="adj1" fmla="val -15810"/>
              <a:gd name="adj2" fmla="val 1116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/>
          </a:p>
          <a:p>
            <a:r>
              <a:rPr lang="ru-RU" b="1" dirty="0" smtClean="0"/>
              <a:t>Внимание! Внимание!</a:t>
            </a:r>
          </a:p>
          <a:p>
            <a:r>
              <a:rPr lang="ru-RU" b="1" dirty="0" smtClean="0"/>
              <a:t>Команда спасателей </a:t>
            </a:r>
            <a:r>
              <a:rPr lang="ru-RU" b="1" dirty="0" err="1" smtClean="0"/>
              <a:t>Скай</a:t>
            </a:r>
            <a:r>
              <a:rPr lang="ru-RU" b="1" dirty="0" smtClean="0"/>
              <a:t>! Необходима срочная помощь! Шустрик потерялся в парке.</a:t>
            </a:r>
            <a:endParaRPr lang="ru-RU" dirty="0"/>
          </a:p>
        </p:txBody>
      </p:sp>
      <p:pic>
        <p:nvPicPr>
          <p:cNvPr id="10" name="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14348" y="6215082"/>
            <a:ext cx="304800" cy="304800"/>
          </a:xfrm>
          <a:prstGeom prst="rect">
            <a:avLst/>
          </a:prstGeom>
        </p:spPr>
      </p:pic>
      <p:pic>
        <p:nvPicPr>
          <p:cNvPr id="11" name="7а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13572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15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38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303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1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0075384_50-phonoteka_org-p-fon-doroga-dlya-detei-6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https://catherineasquithgallery.com/uploads/posts/2021-02/1614524166_216-p-tsifri-na-belom-fone-2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5572140"/>
            <a:ext cx="640724" cy="642966"/>
          </a:xfrm>
          <a:prstGeom prst="rect">
            <a:avLst/>
          </a:prstGeom>
          <a:noFill/>
        </p:spPr>
      </p:pic>
      <p:pic>
        <p:nvPicPr>
          <p:cNvPr id="9" name="Picture 6" descr="https://www.goyaautomocion.com/wp-content/uploads/2018/09/kisspng-computer-icons-arrow-number-one-5ac9bc335fe040.138718891523170355392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4638652"/>
            <a:ext cx="714380" cy="714380"/>
          </a:xfrm>
          <a:prstGeom prst="rect">
            <a:avLst/>
          </a:prstGeom>
          <a:noFill/>
        </p:spPr>
      </p:pic>
      <p:pic>
        <p:nvPicPr>
          <p:cNvPr id="10" name="Рисунок 9" descr="1.png"/>
          <p:cNvPicPr>
            <a:picLocks noChangeAspect="1"/>
          </p:cNvPicPr>
          <p:nvPr/>
        </p:nvPicPr>
        <p:blipFill>
          <a:blip r:embed="rId6" cstate="print"/>
          <a:srcRect l="13453" t="15000" r="15356"/>
          <a:stretch>
            <a:fillRect/>
          </a:stretch>
        </p:blipFill>
        <p:spPr>
          <a:xfrm>
            <a:off x="0" y="4429132"/>
            <a:ext cx="1643074" cy="2428868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357158" y="2500306"/>
            <a:ext cx="5000660" cy="1714512"/>
          </a:xfrm>
          <a:prstGeom prst="cloudCallout">
            <a:avLst>
              <a:gd name="adj1" fmla="val -24879"/>
              <a:gd name="adj2" fmla="val 78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По какой из дорог нам можно двигаться по тротуару или по проезжей части ?  Спасатели вперед!</a:t>
            </a:r>
            <a:endParaRPr lang="ru-RU" dirty="0"/>
          </a:p>
        </p:txBody>
      </p:sp>
      <p:pic>
        <p:nvPicPr>
          <p:cNvPr id="7" name="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3572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815</TotalTime>
  <Words>516</Words>
  <Application>Microsoft Office PowerPoint</Application>
  <PresentationFormat>Экран (4:3)</PresentationFormat>
  <Paragraphs>76</Paragraphs>
  <Slides>15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          Интерактивная игра по ПДД для детей младшего и среднего дошкольного возраста  «Помоги Шустрику»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 для детей 3-5лет   «Помоги котенку»</dc:title>
  <dc:creator>днс</dc:creator>
  <cp:lastModifiedBy>Admin</cp:lastModifiedBy>
  <cp:revision>100</cp:revision>
  <dcterms:created xsi:type="dcterms:W3CDTF">2022-03-02T18:28:51Z</dcterms:created>
  <dcterms:modified xsi:type="dcterms:W3CDTF">2025-04-22T19:25:23Z</dcterms:modified>
</cp:coreProperties>
</file>